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83" r:id="rId4"/>
    <p:sldId id="480" r:id="rId5"/>
    <p:sldId id="481" r:id="rId6"/>
    <p:sldId id="470" r:id="rId7"/>
    <p:sldId id="477" r:id="rId8"/>
    <p:sldId id="482" r:id="rId9"/>
    <p:sldId id="434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rly's Font 2" panose="020B0604020202020204" charset="0"/>
      <p:regular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81378" autoAdjust="0"/>
  </p:normalViewPr>
  <p:slideViewPr>
    <p:cSldViewPr>
      <p:cViewPr>
        <p:scale>
          <a:sx n="84" d="100"/>
          <a:sy n="84" d="100"/>
        </p:scale>
        <p:origin x="-72" y="186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 misunderstanding</a:t>
            </a:r>
            <a:r>
              <a:rPr lang="en-US" baseline="0" dirty="0" smtClean="0"/>
              <a:t> is that sometimes we try to make arrays that don’t work. </a:t>
            </a:r>
            <a:r>
              <a:rPr lang="en-US" baseline="0" dirty="0" err="1" smtClean="0"/>
              <a:t>Arrrays</a:t>
            </a:r>
            <a:r>
              <a:rPr lang="en-US" baseline="0" dirty="0" smtClean="0"/>
              <a:t> need to have an even group of items but that does not mean they should be set up as 2s. An array for 7 cannot be set up by 2s since there would be one left over. Instead an array for 7 would simply be 7 in one row or column.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 common misunderstanding is confusing rows with columns. </a:t>
            </a:r>
          </a:p>
          <a:p>
            <a:r>
              <a:rPr lang="en-US" baseline="0" dirty="0" smtClean="0"/>
              <a:t>Rows are horizontal or across</a:t>
            </a:r>
          </a:p>
          <a:p>
            <a:r>
              <a:rPr lang="en-US" baseline="0" dirty="0" smtClean="0"/>
              <a:t>Columns are vertical or up and down.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Here is our array of cats There are 1-2-3-4-5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columns and 1-2-3-4 rows. One way we can write an equation for this is by using the 5 columns of 4. This would make our equation 4+4+4+4 + 4 = We can count by 4s: 4 – 8 – 12 – 16 - 20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We could also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skip count by the rows. There are 4 rows of 5, our equation would be 5 +5+5+5. We can skip count 5 – 10 – 15 – 20. The sum of 5+5+5+5 = 20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Here is our array of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200" baseline="0" dirty="0" err="1" smtClean="0">
                <a:solidFill>
                  <a:schemeClr val="accent1"/>
                </a:solidFill>
                <a:latin typeface="Orly's Font 2" pitchFamily="66" charset="0"/>
              </a:rPr>
              <a:t>xs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 There are 1-2-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columns and 1-2-3r </a:t>
            </a:r>
            <a:r>
              <a:rPr lang="en-US" sz="1200" baseline="0" dirty="0" err="1" smtClean="0">
                <a:solidFill>
                  <a:schemeClr val="accent1"/>
                </a:solidFill>
                <a:latin typeface="Orly's Font 2" pitchFamily="66" charset="0"/>
              </a:rPr>
              <a:t>ows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. One way we can write an equation for this is by using the 2 columns of 3. This would make our equation3+3= We can count by 3s: 3 -6   3+3 = 6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We could also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skip count by the rows. There are 3 rows of 2, our equation would be 2+2+2. We can skip count 2 – 4 – 6  The sum of 2+2+2= 6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600200" y="1852940"/>
            <a:ext cx="59436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you skip and count 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4560" y="1371421"/>
            <a:ext cx="647487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read arrays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skip counting.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000250" y="1085850"/>
            <a:ext cx="5143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Sometimes we try to make arrays that don’t work.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171950" y="3077017"/>
            <a:ext cx="800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85850" y="2705152"/>
            <a:ext cx="685800" cy="1605520"/>
            <a:chOff x="1257300" y="2680730"/>
            <a:chExt cx="914400" cy="1834120"/>
          </a:xfrm>
        </p:grpSpPr>
        <p:sp>
          <p:nvSpPr>
            <p:cNvPr id="13" name="Rectangle 12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404449" y="2204425"/>
            <a:ext cx="376766" cy="2549607"/>
            <a:chOff x="3166534" y="1832598"/>
            <a:chExt cx="457328" cy="3242408"/>
          </a:xfrm>
        </p:grpSpPr>
        <p:sp>
          <p:nvSpPr>
            <p:cNvPr id="21" name="Rectangle 2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rot="16200000">
            <a:off x="2714708" y="2744707"/>
            <a:ext cx="685800" cy="1605520"/>
            <a:chOff x="1257300" y="2680730"/>
            <a:chExt cx="914400" cy="1834120"/>
          </a:xfrm>
        </p:grpSpPr>
        <p:sp>
          <p:nvSpPr>
            <p:cNvPr id="47" name="Rectangle 46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Multiply 28"/>
          <p:cNvSpPr/>
          <p:nvPr/>
        </p:nvSpPr>
        <p:spPr>
          <a:xfrm>
            <a:off x="919502" y="2196892"/>
            <a:ext cx="2345809" cy="2626695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7344834" y="2145157"/>
            <a:ext cx="455887" cy="2549607"/>
            <a:chOff x="3166534" y="1832598"/>
            <a:chExt cx="457328" cy="3242408"/>
          </a:xfrm>
        </p:grpSpPr>
        <p:sp>
          <p:nvSpPr>
            <p:cNvPr id="31" name="Rectangle 3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53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49033" y="1132861"/>
            <a:ext cx="6536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Rows are horizontal or across.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40078" y="3755101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Columns are vertical or up and down.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881173"/>
              </p:ext>
            </p:extLst>
          </p:nvPr>
        </p:nvGraphicFramePr>
        <p:xfrm>
          <a:off x="3543300" y="2000250"/>
          <a:ext cx="18288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45135" y="2000266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67541" y="2002568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28744" y="2002568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89405" y="246275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03479" y="2914650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43049" y="1085850"/>
            <a:ext cx="6057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+ 4 + 4 + 4 + 4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72646" y="1652261"/>
            <a:ext cx="745067" cy="2713418"/>
            <a:chOff x="2672646" y="1652261"/>
            <a:chExt cx="745067" cy="271341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672646" y="1652261"/>
              <a:ext cx="745067" cy="68862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672646" y="2327193"/>
              <a:ext cx="745067" cy="68862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672646" y="3002125"/>
              <a:ext cx="745067" cy="68862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672646" y="3677056"/>
              <a:ext cx="745067" cy="688623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3433941" y="1652261"/>
            <a:ext cx="745067" cy="2713418"/>
            <a:chOff x="3433941" y="1652261"/>
            <a:chExt cx="745067" cy="271341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433941" y="1652261"/>
              <a:ext cx="745067" cy="68862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433941" y="2327193"/>
              <a:ext cx="745067" cy="688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433941" y="3002125"/>
              <a:ext cx="745067" cy="688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433941" y="3677056"/>
              <a:ext cx="745067" cy="688623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4195236" y="1652261"/>
            <a:ext cx="745067" cy="2713418"/>
            <a:chOff x="4195236" y="1652261"/>
            <a:chExt cx="745067" cy="271341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195236" y="1652261"/>
              <a:ext cx="745067" cy="68862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195236" y="2327193"/>
              <a:ext cx="745067" cy="6886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195236" y="3002125"/>
              <a:ext cx="745067" cy="688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195236" y="3677056"/>
              <a:ext cx="745067" cy="688623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4956531" y="1652261"/>
            <a:ext cx="745067" cy="2713418"/>
            <a:chOff x="4956531" y="1652261"/>
            <a:chExt cx="745067" cy="271341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956531" y="1652261"/>
              <a:ext cx="745067" cy="6886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956531" y="2327193"/>
              <a:ext cx="745067" cy="68862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956531" y="3002125"/>
              <a:ext cx="745067" cy="688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956531" y="3677056"/>
              <a:ext cx="745067" cy="688623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5717824" y="1652261"/>
            <a:ext cx="745067" cy="2713418"/>
            <a:chOff x="5717824" y="1652261"/>
            <a:chExt cx="745067" cy="271341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717824" y="1652261"/>
              <a:ext cx="745067" cy="68862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717824" y="2327193"/>
              <a:ext cx="745067" cy="68862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717824" y="3002125"/>
              <a:ext cx="745067" cy="688623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717824" y="3677056"/>
              <a:ext cx="745067" cy="688623"/>
            </a:xfrm>
            <a:prstGeom prst="rect">
              <a:avLst/>
            </a:prstGeom>
          </p:spPr>
        </p:pic>
      </p:grpSp>
      <p:cxnSp>
        <p:nvCxnSpPr>
          <p:cNvPr id="29" name="Straight Arrow Connector 28"/>
          <p:cNvCxnSpPr/>
          <p:nvPr/>
        </p:nvCxnSpPr>
        <p:spPr>
          <a:xfrm>
            <a:off x="3043542" y="113967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806474" y="113967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546043" y="113967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327417" y="113967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090357" y="1139671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6200000">
            <a:off x="2446195" y="173857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6200000">
            <a:off x="2446195" y="2415147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>
            <a:off x="2446195" y="3090079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6200000">
            <a:off x="2446195" y="3762894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6172200" y="1085850"/>
            <a:ext cx="742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62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43049" y="1085850"/>
            <a:ext cx="6057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+ 5 + 5 + 5 =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672646" y="1652261"/>
            <a:ext cx="3790245" cy="688623"/>
            <a:chOff x="2514600" y="1437770"/>
            <a:chExt cx="3790245" cy="68862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514600" y="1437770"/>
              <a:ext cx="745067" cy="68862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275895" y="1437770"/>
              <a:ext cx="745067" cy="68862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037190" y="1437770"/>
              <a:ext cx="745067" cy="68862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798485" y="1437770"/>
              <a:ext cx="745067" cy="68862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559778" y="1437770"/>
              <a:ext cx="745067" cy="688623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2672646" y="2327193"/>
            <a:ext cx="3790245" cy="688623"/>
            <a:chOff x="2514600" y="1437770"/>
            <a:chExt cx="3790245" cy="68862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514600" y="1437770"/>
              <a:ext cx="745067" cy="68862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275895" y="1437770"/>
              <a:ext cx="745067" cy="68862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037190" y="1437770"/>
              <a:ext cx="745067" cy="6886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798485" y="1437770"/>
              <a:ext cx="745067" cy="68862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559778" y="1437770"/>
              <a:ext cx="745067" cy="68862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2672646" y="3002125"/>
            <a:ext cx="3790245" cy="688623"/>
            <a:chOff x="2514600" y="1437770"/>
            <a:chExt cx="3790245" cy="68862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514600" y="1437770"/>
              <a:ext cx="745067" cy="688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275895" y="1437770"/>
              <a:ext cx="745067" cy="6886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037190" y="1437770"/>
              <a:ext cx="745067" cy="68862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798485" y="1437770"/>
              <a:ext cx="745067" cy="68862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559778" y="1437770"/>
              <a:ext cx="745067" cy="688623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2672646" y="3677056"/>
            <a:ext cx="3790245" cy="688623"/>
            <a:chOff x="2514600" y="1437770"/>
            <a:chExt cx="3790245" cy="68862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2514600" y="1437770"/>
              <a:ext cx="745067" cy="688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3275895" y="1437770"/>
              <a:ext cx="745067" cy="688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037190" y="1437770"/>
              <a:ext cx="745067" cy="688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4798485" y="1437770"/>
              <a:ext cx="745067" cy="688623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2" t="36279" r="50000" b="48725"/>
            <a:stretch/>
          </p:blipFill>
          <p:spPr>
            <a:xfrm>
              <a:off x="5559778" y="1437770"/>
              <a:ext cx="745067" cy="688623"/>
            </a:xfrm>
            <a:prstGeom prst="rect">
              <a:avLst/>
            </a:prstGeom>
          </p:spPr>
        </p:pic>
      </p:grpSp>
      <p:cxnSp>
        <p:nvCxnSpPr>
          <p:cNvPr id="34" name="Straight Arrow Connector 33"/>
          <p:cNvCxnSpPr/>
          <p:nvPr/>
        </p:nvCxnSpPr>
        <p:spPr>
          <a:xfrm rot="16200000">
            <a:off x="2446195" y="173857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6200000">
            <a:off x="2446195" y="2415147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>
            <a:off x="2446195" y="3090079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6200000">
            <a:off x="2446195" y="3762894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943600" y="1063978"/>
            <a:ext cx="742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771900" y="1792464"/>
            <a:ext cx="800100" cy="2556228"/>
            <a:chOff x="3771900" y="1792464"/>
            <a:chExt cx="800100" cy="2556228"/>
          </a:xfrm>
        </p:grpSpPr>
        <p:sp>
          <p:nvSpPr>
            <p:cNvPr id="18" name="Multiply 17"/>
            <p:cNvSpPr/>
            <p:nvPr/>
          </p:nvSpPr>
          <p:spPr>
            <a:xfrm>
              <a:off x="3771900" y="1792464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Multiply 20"/>
            <p:cNvSpPr/>
            <p:nvPr/>
          </p:nvSpPr>
          <p:spPr>
            <a:xfrm>
              <a:off x="3771900" y="2623609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Multiply 23"/>
            <p:cNvSpPr/>
            <p:nvPr/>
          </p:nvSpPr>
          <p:spPr>
            <a:xfrm>
              <a:off x="3771900" y="3434292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98622" y="1792464"/>
            <a:ext cx="800100" cy="2556228"/>
            <a:chOff x="4498622" y="1792464"/>
            <a:chExt cx="800100" cy="2556228"/>
          </a:xfrm>
        </p:grpSpPr>
        <p:sp>
          <p:nvSpPr>
            <p:cNvPr id="20" name="Multiply 19"/>
            <p:cNvSpPr/>
            <p:nvPr/>
          </p:nvSpPr>
          <p:spPr>
            <a:xfrm>
              <a:off x="4498622" y="1792464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Multiply 21"/>
            <p:cNvSpPr/>
            <p:nvPr/>
          </p:nvSpPr>
          <p:spPr>
            <a:xfrm>
              <a:off x="4498622" y="2623609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Multiply 24"/>
            <p:cNvSpPr/>
            <p:nvPr/>
          </p:nvSpPr>
          <p:spPr>
            <a:xfrm>
              <a:off x="4498622" y="3434292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27" name="Straight Arrow Connector 26"/>
          <p:cNvCxnSpPr/>
          <p:nvPr/>
        </p:nvCxnSpPr>
        <p:spPr>
          <a:xfrm>
            <a:off x="4171950" y="1369962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886677" y="1371600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>
            <a:off x="3513907" y="1981087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6200000">
            <a:off x="3571059" y="281870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>
            <a:off x="3571059" y="363349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1626305" y="1269244"/>
            <a:ext cx="6057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+ 3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372100" y="1269244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84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71900" y="1792464"/>
            <a:ext cx="1526822" cy="914400"/>
            <a:chOff x="3771900" y="1792464"/>
            <a:chExt cx="1526822" cy="914400"/>
          </a:xfrm>
        </p:grpSpPr>
        <p:sp>
          <p:nvSpPr>
            <p:cNvPr id="18" name="Multiply 17"/>
            <p:cNvSpPr/>
            <p:nvPr/>
          </p:nvSpPr>
          <p:spPr>
            <a:xfrm>
              <a:off x="3771900" y="1792464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Multiply 19"/>
            <p:cNvSpPr/>
            <p:nvPr/>
          </p:nvSpPr>
          <p:spPr>
            <a:xfrm>
              <a:off x="4498622" y="1792464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771900" y="2623609"/>
            <a:ext cx="1526822" cy="914400"/>
            <a:chOff x="3771900" y="2623609"/>
            <a:chExt cx="1526822" cy="914400"/>
          </a:xfrm>
        </p:grpSpPr>
        <p:sp>
          <p:nvSpPr>
            <p:cNvPr id="21" name="Multiply 20"/>
            <p:cNvSpPr/>
            <p:nvPr/>
          </p:nvSpPr>
          <p:spPr>
            <a:xfrm>
              <a:off x="3771900" y="2623609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Multiply 21"/>
            <p:cNvSpPr/>
            <p:nvPr/>
          </p:nvSpPr>
          <p:spPr>
            <a:xfrm>
              <a:off x="4498622" y="2623609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771900" y="3434292"/>
            <a:ext cx="1526822" cy="914400"/>
            <a:chOff x="3771900" y="3434292"/>
            <a:chExt cx="1526822" cy="914400"/>
          </a:xfrm>
        </p:grpSpPr>
        <p:sp>
          <p:nvSpPr>
            <p:cNvPr id="24" name="Multiply 23"/>
            <p:cNvSpPr/>
            <p:nvPr/>
          </p:nvSpPr>
          <p:spPr>
            <a:xfrm>
              <a:off x="3771900" y="3434292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Multiply 24"/>
            <p:cNvSpPr/>
            <p:nvPr/>
          </p:nvSpPr>
          <p:spPr>
            <a:xfrm>
              <a:off x="4498622" y="3434292"/>
              <a:ext cx="800100" cy="914400"/>
            </a:xfrm>
            <a:prstGeom prst="mathMultiply">
              <a:avLst/>
            </a:prstGeom>
            <a:solidFill>
              <a:schemeClr val="accent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 rot="16200000">
            <a:off x="3513907" y="1981087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6200000">
            <a:off x="3571059" y="281870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>
            <a:off x="3571059" y="3633498"/>
            <a:ext cx="1637" cy="51435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0" y="2819199"/>
            <a:ext cx="2645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+ 2 + 2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187929" y="2819199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49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5256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read arrays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skip counting.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6659</TotalTime>
  <Words>380</Words>
  <Application>Microsoft Office PowerPoint</Application>
  <PresentationFormat>On-screen Show (16:9)</PresentationFormat>
  <Paragraphs>32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287</cp:revision>
  <dcterms:created xsi:type="dcterms:W3CDTF">2011-06-12T17:04:43Z</dcterms:created>
  <dcterms:modified xsi:type="dcterms:W3CDTF">2015-06-07T12:34:15Z</dcterms:modified>
</cp:coreProperties>
</file>